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128" r:id="rId1"/>
  </p:sldMasterIdLst>
  <p:notesMasterIdLst>
    <p:notesMasterId r:id="rId12"/>
  </p:notesMasterIdLst>
  <p:sldIdLst>
    <p:sldId id="742" r:id="rId2"/>
    <p:sldId id="611" r:id="rId3"/>
    <p:sldId id="745" r:id="rId4"/>
    <p:sldId id="746" r:id="rId5"/>
    <p:sldId id="747" r:id="rId6"/>
    <p:sldId id="765" r:id="rId7"/>
    <p:sldId id="764" r:id="rId8"/>
    <p:sldId id="748" r:id="rId9"/>
    <p:sldId id="766" r:id="rId10"/>
    <p:sldId id="7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5102" autoAdjust="0"/>
  </p:normalViewPr>
  <p:slideViewPr>
    <p:cSldViewPr>
      <p:cViewPr varScale="1">
        <p:scale>
          <a:sx n="94" d="100"/>
          <a:sy n="94" d="100"/>
        </p:scale>
        <p:origin x="16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CF3F3-7D01-49C8-9CAB-81B25D1E8D55}" type="datetimeFigureOut">
              <a:rPr lang="en-US" smtClean="0"/>
              <a:pPr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396F5-8763-4F9F-8860-AA43F326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396F5-8763-4F9F-8860-AA43F326E4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D36D-A218-4B0F-9B25-D1132583D9DA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6651-1608-4CF5-B984-0E5C4D4B9E45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AD11-3E99-4590-962E-F42D04333D8C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E71BF-40CF-4C1A-85F3-BCD1277D62CA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2DD9-3E7C-4283-8A40-1CE072C716F7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2342-881B-4F92-BDF6-B2A440E481A3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D2F2F-0A09-4C93-A4C9-10B64FA74D74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5714-70A0-401B-95CE-7FC68F05C259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A9E92-D23F-4460-B75E-2B30663797B1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223E-EC02-40A4-B58C-9A5D7872B6BB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FF62-48A6-441E-ABD3-587E1248A0EC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6DBA-A5F1-4871-8071-60F2190BEC65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4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239313"/>
            <a:ext cx="7886700" cy="66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Probability</a:t>
            </a:r>
            <a:endParaRPr lang="en-US" sz="40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670050" y="1447800"/>
            <a:ext cx="5416550" cy="4267200"/>
            <a:chOff x="1752600" y="1371600"/>
            <a:chExt cx="5416550" cy="4267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4850" y="1536700"/>
              <a:ext cx="5194300" cy="3784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752600" y="1371600"/>
              <a:ext cx="5416550" cy="426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05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77225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67183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3124200"/>
            <a:ext cx="4191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0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521700" cy="280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374900"/>
            <a:ext cx="7797800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3505200"/>
            <a:ext cx="8420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6741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2463800"/>
            <a:ext cx="77724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59200"/>
            <a:ext cx="8242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7" y="33867"/>
            <a:ext cx="7099300" cy="129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7" y="1329267"/>
            <a:ext cx="66929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7" y="3725333"/>
            <a:ext cx="9080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77225"/>
            <a:ext cx="3265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Random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19403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400"/>
            <a:ext cx="9144000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89400"/>
            <a:ext cx="3987800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800600"/>
            <a:ext cx="3048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6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77225"/>
            <a:ext cx="3265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Random 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1383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07632"/>
            <a:ext cx="2171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77225"/>
            <a:ext cx="3265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Random Variables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38" y="3581400"/>
            <a:ext cx="3683000" cy="43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0438" y="9906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Expectation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3251200"/>
            <a:ext cx="99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165600"/>
            <a:ext cx="3390900" cy="78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537200"/>
            <a:ext cx="6527800" cy="63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086" y="831850"/>
            <a:ext cx="5219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77225"/>
            <a:ext cx="1922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Problems!</a:t>
            </a:r>
          </a:p>
        </p:txBody>
      </p:sp>
    </p:spTree>
    <p:extLst>
      <p:ext uri="{BB962C8B-B14F-4D97-AF65-F5344CB8AC3E}">
        <p14:creationId xmlns:p14="http://schemas.microsoft.com/office/powerpoint/2010/main" val="24025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77225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6146800" cy="172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7" y="3581400"/>
            <a:ext cx="2451100" cy="74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7" y="4330700"/>
            <a:ext cx="6097623" cy="21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1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14406</TotalTime>
  <Words>14</Words>
  <Application>Microsoft Macintosh PowerPoint</Application>
  <PresentationFormat>On-screen Show (4:3)</PresentationFormat>
  <Paragraphs>10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Conditioning 2 Amygdala and Fear Conditioning</dc:title>
  <dc:creator>kaori Takehara</dc:creator>
  <cp:lastModifiedBy>Shantanu Jadhav</cp:lastModifiedBy>
  <cp:revision>305</cp:revision>
  <dcterms:created xsi:type="dcterms:W3CDTF">2009-12-20T23:06:16Z</dcterms:created>
  <dcterms:modified xsi:type="dcterms:W3CDTF">2025-01-28T13:54:13Z</dcterms:modified>
</cp:coreProperties>
</file>